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1DF59-BA48-D544-8B63-D00033F12BBA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9EF3F-B02E-C443-9DE5-5E8A6AFA8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903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intro on paper slide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9EF3F-B02E-C443-9DE5-5E8A6AFA8B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94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58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0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0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58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46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463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1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8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63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77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E1FE-10EA-FB41-8A2D-D79F0D78EF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10/10/2013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B6A4-4A82-8742-9F34-9200FC5B22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 descr="DE Logo - Positive[1]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4446" y="6332766"/>
            <a:ext cx="1672719" cy="41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961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hooltube.com/video/bba0d2599135ec08572b/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://www.schooltube.com/video/f0033a7ff43091953709/Paper-slide-vide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d352prealgebra7.wikispaces.com/PaperSlideVideos" TargetMode="External"/><Relationship Id="rId5" Type="http://schemas.openxmlformats.org/officeDocument/2006/relationships/hyperlink" Target="https://sites.google.com/site/drlodgesnewtonfirst/watch-the-lecture" TargetMode="External"/><Relationship Id="rId4" Type="http://schemas.openxmlformats.org/officeDocument/2006/relationships/hyperlink" Target="https://sites.google.com/site/drlodgeshake/watch-the-lecture" TargetMode="External"/><Relationship Id="rId9" Type="http://schemas.openxmlformats.org/officeDocument/2006/relationships/hyperlink" Target="http://prezi.com/pzk2n3pbn5bn/why-im-flipping-my-cla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0" y="200401"/>
            <a:ext cx="8229600" cy="1229479"/>
          </a:xfrm>
        </p:spPr>
        <p:txBody>
          <a:bodyPr>
            <a:noAutofit/>
          </a:bodyPr>
          <a:lstStyle/>
          <a:p>
            <a:pPr algn="l"/>
            <a:r>
              <a:rPr lang="en-US" sz="4500" dirty="0" smtClean="0">
                <a:solidFill>
                  <a:srgbClr val="1F497D"/>
                </a:solidFill>
                <a:latin typeface="Arial"/>
                <a:cs typeface="Arial"/>
              </a:rPr>
              <a:t>Are you ready to Paper Slide?</a:t>
            </a:r>
            <a:endParaRPr lang="en-US" sz="4500" dirty="0">
              <a:solidFill>
                <a:srgbClr val="1F497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3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479"/>
            <a:ext cx="8229600" cy="122947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1F497D"/>
                </a:solidFill>
                <a:latin typeface="Arial"/>
                <a:cs typeface="Arial"/>
              </a:rPr>
              <a:t>Low Tech meets High Tech</a:t>
            </a:r>
            <a:endParaRPr lang="en-US" sz="4800" b="1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599" y="2037804"/>
            <a:ext cx="268550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1F497D"/>
                </a:solidFill>
                <a:latin typeface="Arial"/>
                <a:cs typeface="Arial"/>
              </a:rPr>
              <a:t>Paper</a:t>
            </a:r>
          </a:p>
          <a:p>
            <a:r>
              <a:rPr lang="en-US" sz="5400" dirty="0">
                <a:solidFill>
                  <a:srgbClr val="1F497D"/>
                </a:solidFill>
                <a:latin typeface="Arial"/>
                <a:cs typeface="Arial"/>
              </a:rPr>
              <a:t>Markers</a:t>
            </a:r>
            <a:endParaRPr lang="en-US" sz="5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681920">
            <a:off x="-424065" y="4450848"/>
            <a:ext cx="3195976" cy="21267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615" t="13378" r="15131" b="14940"/>
          <a:stretch/>
        </p:blipFill>
        <p:spPr>
          <a:xfrm rot="250254">
            <a:off x="2016957" y="4553641"/>
            <a:ext cx="2488136" cy="2613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44814">
            <a:off x="4466094" y="1787454"/>
            <a:ext cx="2218497" cy="22744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t="5671"/>
          <a:stretch/>
        </p:blipFill>
        <p:spPr>
          <a:xfrm>
            <a:off x="4764910" y="3940199"/>
            <a:ext cx="2598168" cy="2442454"/>
          </a:xfrm>
          <a:prstGeom prst="rect">
            <a:avLst/>
          </a:prstGeom>
        </p:spPr>
      </p:pic>
      <p:pic>
        <p:nvPicPr>
          <p:cNvPr id="6" name="Picture 5" descr="flip-camera1.jpe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38"/>
          <a:stretch/>
        </p:blipFill>
        <p:spPr>
          <a:xfrm>
            <a:off x="7232346" y="2635597"/>
            <a:ext cx="1930330" cy="27228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05340" y="1597546"/>
            <a:ext cx="26476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1F497D"/>
                </a:solidFill>
                <a:latin typeface="Arial"/>
                <a:cs typeface="Arial"/>
              </a:rPr>
              <a:t>Camera</a:t>
            </a:r>
          </a:p>
        </p:txBody>
      </p:sp>
    </p:spTree>
    <p:extLst>
      <p:ext uri="{BB962C8B-B14F-4D97-AF65-F5344CB8AC3E}">
        <p14:creationId xmlns:p14="http://schemas.microsoft.com/office/powerpoint/2010/main" xmlns="" val="11062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SlidePoste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690739">
            <a:off x="468640" y="-550544"/>
            <a:ext cx="5769060" cy="746584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0" y="6488668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http://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paperslide.wikispaces.com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/PSV</a:t>
            </a:r>
          </a:p>
        </p:txBody>
      </p:sp>
    </p:spTree>
    <p:extLst>
      <p:ext uri="{BB962C8B-B14F-4D97-AF65-F5344CB8AC3E}">
        <p14:creationId xmlns:p14="http://schemas.microsoft.com/office/powerpoint/2010/main" xmlns="" val="223717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229479"/>
          </a:xfrm>
        </p:spPr>
        <p:txBody>
          <a:bodyPr>
            <a:noAutofit/>
          </a:bodyPr>
          <a:lstStyle/>
          <a:p>
            <a:pPr algn="l"/>
            <a:r>
              <a:rPr lang="en-US" sz="8000" b="1" dirty="0" smtClean="0">
                <a:solidFill>
                  <a:srgbClr val="1F497D"/>
                </a:solidFill>
                <a:latin typeface="Arial"/>
                <a:cs typeface="Arial"/>
              </a:rPr>
              <a:t>Directions</a:t>
            </a:r>
            <a:endParaRPr lang="en-US" sz="8000" b="1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747" y="1229478"/>
            <a:ext cx="88032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76092"/>
                </a:solidFill>
                <a:latin typeface="Calibri"/>
              </a:rPr>
              <a:t>Each Group Create One Page (slide) highlighting one of the following </a:t>
            </a:r>
            <a:endParaRPr lang="en-US" sz="3200" dirty="0">
              <a:solidFill>
                <a:srgbClr val="4F81BD"/>
              </a:solidFill>
              <a:latin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4F81BD"/>
                </a:solidFill>
                <a:latin typeface="Calibri"/>
              </a:rPr>
              <a:t>1 reason teachers at your school should use 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4F81BD"/>
                </a:solidFill>
                <a:latin typeface="Calibri"/>
              </a:rPr>
              <a:t>1 reason teachers at your school should use 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4F81BD"/>
                </a:solidFill>
                <a:latin typeface="Calibri"/>
              </a:rPr>
              <a:t>1 reason teachers at your school should use 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4F81BD"/>
                </a:solidFill>
                <a:latin typeface="Calibri"/>
              </a:rPr>
              <a:t>1 integration strategy- 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4F81BD"/>
                </a:solidFill>
                <a:latin typeface="Calibri"/>
              </a:rPr>
              <a:t>1 integration strategy- ELA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4F81BD"/>
                </a:solidFill>
                <a:latin typeface="Calibri"/>
              </a:rPr>
              <a:t>1 integration strategy- Arts</a:t>
            </a:r>
          </a:p>
          <a:p>
            <a:r>
              <a:rPr lang="en-US" sz="3600" dirty="0">
                <a:solidFill>
                  <a:srgbClr val="1F497D"/>
                </a:solidFill>
                <a:latin typeface="Calibri"/>
              </a:rPr>
              <a:t>Each group sends one speaker to present their slide on the video</a:t>
            </a:r>
          </a:p>
        </p:txBody>
      </p:sp>
    </p:spTree>
    <p:extLst>
      <p:ext uri="{BB962C8B-B14F-4D97-AF65-F5344CB8AC3E}">
        <p14:creationId xmlns:p14="http://schemas.microsoft.com/office/powerpoint/2010/main" xmlns="" val="36920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84" y="172083"/>
            <a:ext cx="83460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376092"/>
                </a:solidFill>
                <a:latin typeface="Calibri"/>
              </a:rPr>
              <a:t>5 minutes to brainstorm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376092"/>
                </a:solidFill>
                <a:latin typeface="Calibri"/>
              </a:rPr>
              <a:t>5 minutes to create slides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376092"/>
                </a:solidFill>
                <a:latin typeface="Calibri"/>
              </a:rPr>
              <a:t>5 minutes to film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089" y="1012410"/>
            <a:ext cx="3570116" cy="4384353"/>
          </a:xfrm>
          <a:prstGeom prst="rect">
            <a:avLst/>
          </a:prstGeom>
        </p:spPr>
      </p:pic>
      <p:pic>
        <p:nvPicPr>
          <p:cNvPr id="5" name="Picture 4" descr="PaperSlidePost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690739">
            <a:off x="463341" y="2117580"/>
            <a:ext cx="4128251" cy="534244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0628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gres.jpe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2291516">
            <a:off x="0" y="4430012"/>
            <a:ext cx="5184874" cy="3450297"/>
          </a:xfrm>
          <a:prstGeom prst="rect">
            <a:avLst/>
          </a:prstGeom>
        </p:spPr>
      </p:pic>
      <p:pic>
        <p:nvPicPr>
          <p:cNvPr id="9" name="Picture 8" descr="flip-camera1.jpeg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6751" y="1003968"/>
            <a:ext cx="3837852" cy="43828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81" y="200401"/>
            <a:ext cx="8229600" cy="1229479"/>
          </a:xfrm>
        </p:spPr>
        <p:txBody>
          <a:bodyPr>
            <a:noAutofit/>
          </a:bodyPr>
          <a:lstStyle/>
          <a:p>
            <a:pPr algn="l"/>
            <a:r>
              <a:rPr lang="en-US" sz="4500" dirty="0" smtClean="0">
                <a:solidFill>
                  <a:srgbClr val="1F497D"/>
                </a:solidFill>
                <a:latin typeface="Arial"/>
                <a:cs typeface="Arial"/>
              </a:rPr>
              <a:t>Examples</a:t>
            </a:r>
            <a:endParaRPr lang="en-US" sz="45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815" y="1446591"/>
            <a:ext cx="693423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Calibri"/>
                <a:hlinkClick r:id="rId4"/>
              </a:rPr>
              <a:t>Solid Liquid Gas</a:t>
            </a:r>
            <a:endParaRPr lang="en-US" sz="3600" dirty="0">
              <a:solidFill>
                <a:prstClr val="black"/>
              </a:solidFill>
              <a:latin typeface="Calibri"/>
              <a:hlinkClick r:id="rId5"/>
            </a:endParaRPr>
          </a:p>
          <a:p>
            <a:r>
              <a:rPr lang="en-US" sz="3600" dirty="0">
                <a:solidFill>
                  <a:prstClr val="black"/>
                </a:solidFill>
                <a:latin typeface="Calibri"/>
                <a:hlinkClick r:id="rId5"/>
              </a:rPr>
              <a:t>Newton’s Law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r>
              <a:rPr lang="en-US" sz="3600" dirty="0">
                <a:solidFill>
                  <a:prstClr val="black"/>
                </a:solidFill>
                <a:latin typeface="Calibri"/>
                <a:hlinkClick r:id="rId6"/>
              </a:rPr>
              <a:t>Middle School Math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r>
              <a:rPr lang="en-US" sz="3600" dirty="0">
                <a:solidFill>
                  <a:prstClr val="black"/>
                </a:solidFill>
                <a:latin typeface="Calibri"/>
                <a:hlinkClick r:id="rId7"/>
              </a:rPr>
              <a:t>New Years Resolutions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r>
              <a:rPr lang="en-US" sz="3600" dirty="0">
                <a:solidFill>
                  <a:prstClr val="black"/>
                </a:solidFill>
                <a:latin typeface="Calibri"/>
                <a:hlinkClick r:id="rId8"/>
              </a:rPr>
              <a:t>Three Little Pigs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endParaRPr lang="en-US" sz="3600" dirty="0">
              <a:solidFill>
                <a:prstClr val="black"/>
              </a:solidFill>
              <a:latin typeface="Calibri"/>
              <a:hlinkClick r:id="rId9"/>
            </a:endParaRPr>
          </a:p>
          <a:p>
            <a:r>
              <a:rPr lang="en-US" sz="3600" dirty="0">
                <a:solidFill>
                  <a:prstClr val="black"/>
                </a:solidFill>
                <a:latin typeface="Calibri"/>
                <a:hlinkClick r:id="rId9"/>
              </a:rPr>
              <a:t>Why I’m flipping My Class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8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Are you ready to Paper Slide?</vt:lpstr>
      <vt:lpstr>Low Tech meets High Tech</vt:lpstr>
      <vt:lpstr>Slide 3</vt:lpstr>
      <vt:lpstr>Directions</vt:lpstr>
      <vt:lpstr>Slide 5</vt:lpstr>
      <vt:lpstr>Examples</vt:lpstr>
    </vt:vector>
  </TitlesOfParts>
  <Company>Discovery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ready to Paper Slide?</dc:title>
  <dc:creator>Discovery Communications</dc:creator>
  <cp:lastModifiedBy>kwall3</cp:lastModifiedBy>
  <cp:revision>1</cp:revision>
  <dcterms:created xsi:type="dcterms:W3CDTF">2013-08-09T19:59:30Z</dcterms:created>
  <dcterms:modified xsi:type="dcterms:W3CDTF">2013-10-10T17:23:13Z</dcterms:modified>
</cp:coreProperties>
</file>